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A0DDF-8FFE-4BC8-8F57-71787361BD40}" v="4" dt="2023-08-21T17:03:17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0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660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34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27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79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63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8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05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9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89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898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ABF1-288D-4666-BE33-552A73380A8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3DF1-7A5E-4911-BB66-0C3E6E347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041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5285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Alternativ prosess 3"/>
          <p:cNvSpPr/>
          <p:nvPr/>
        </p:nvSpPr>
        <p:spPr>
          <a:xfrm>
            <a:off x="4398357" y="2048625"/>
            <a:ext cx="2983345" cy="253168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4400" dirty="0"/>
              <a:t>ÅRSHJUL</a:t>
            </a:r>
          </a:p>
          <a:p>
            <a:pPr algn="ctr"/>
            <a:r>
              <a:rPr lang="nb-NO" sz="4400" dirty="0"/>
              <a:t>LANGENES</a:t>
            </a:r>
            <a:endParaRPr lang="nb-NO" sz="4400" dirty="0">
              <a:cs typeface="Calibri"/>
            </a:endParaRPr>
          </a:p>
          <a:p>
            <a:pPr algn="ctr"/>
            <a:r>
              <a:rPr lang="nb-NO" sz="4400" dirty="0"/>
              <a:t>SFO </a:t>
            </a:r>
          </a:p>
        </p:txBody>
      </p:sp>
      <p:sp>
        <p:nvSpPr>
          <p:cNvPr id="5" name="Ellipse 4"/>
          <p:cNvSpPr/>
          <p:nvPr/>
        </p:nvSpPr>
        <p:spPr>
          <a:xfrm>
            <a:off x="2166850" y="893430"/>
            <a:ext cx="2078182" cy="2060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dirty="0"/>
              <a:t>MAI.-JUN.</a:t>
            </a:r>
          </a:p>
          <a:p>
            <a:pPr algn="ctr"/>
            <a:r>
              <a:rPr lang="nb-NO" dirty="0"/>
              <a:t>Norge- Bevegelse</a:t>
            </a:r>
            <a:endParaRPr lang="nb-NO" dirty="0">
              <a:cs typeface="Calibri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995947" y="62491"/>
            <a:ext cx="2053245" cy="1973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/>
              <a:t>AUG.-SEPT.</a:t>
            </a:r>
          </a:p>
          <a:p>
            <a:pPr algn="ctr"/>
            <a:r>
              <a:rPr lang="nb-NO" sz="2000" dirty="0"/>
              <a:t>Vennskap</a:t>
            </a:r>
            <a:br>
              <a:rPr lang="nb-NO" sz="2000" dirty="0"/>
            </a:br>
            <a:r>
              <a:rPr lang="nb-NO" sz="2000" dirty="0"/>
              <a:t>Lek</a:t>
            </a:r>
          </a:p>
        </p:txBody>
      </p:sp>
      <p:sp>
        <p:nvSpPr>
          <p:cNvPr id="7" name="Ellipse 6"/>
          <p:cNvSpPr/>
          <p:nvPr/>
        </p:nvSpPr>
        <p:spPr>
          <a:xfrm>
            <a:off x="7629698" y="1122363"/>
            <a:ext cx="2114205" cy="2168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dirty="0"/>
              <a:t>OKT.-NOV.</a:t>
            </a:r>
          </a:p>
          <a:p>
            <a:pPr algn="ctr"/>
            <a:r>
              <a:rPr lang="nb-NO" sz="1600" dirty="0"/>
              <a:t>Høsten</a:t>
            </a:r>
            <a:br>
              <a:rPr lang="nb-NO" sz="1600" dirty="0"/>
            </a:br>
            <a:r>
              <a:rPr lang="nb-NO" sz="1600" dirty="0">
                <a:cs typeface="Calibri"/>
              </a:rPr>
              <a:t>Eventyr</a:t>
            </a:r>
          </a:p>
        </p:txBody>
      </p:sp>
      <p:sp>
        <p:nvSpPr>
          <p:cNvPr id="8" name="Ellipse 7"/>
          <p:cNvSpPr/>
          <p:nvPr/>
        </p:nvSpPr>
        <p:spPr>
          <a:xfrm>
            <a:off x="8628611" y="5257800"/>
            <a:ext cx="5819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7629698" y="3969890"/>
            <a:ext cx="2175162" cy="2044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NOV.-DES.</a:t>
            </a:r>
          </a:p>
          <a:p>
            <a:pPr algn="ctr"/>
            <a:r>
              <a:rPr lang="nb-NO" sz="1700" dirty="0"/>
              <a:t>Juletradisjoner</a:t>
            </a:r>
          </a:p>
        </p:txBody>
      </p:sp>
      <p:sp>
        <p:nvSpPr>
          <p:cNvPr id="10" name="Ellipse 9"/>
          <p:cNvSpPr/>
          <p:nvPr/>
        </p:nvSpPr>
        <p:spPr>
          <a:xfrm>
            <a:off x="4849088" y="4664420"/>
            <a:ext cx="2119747" cy="20449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JAN.-FEB.</a:t>
            </a:r>
          </a:p>
          <a:p>
            <a:pPr algn="ctr"/>
            <a:r>
              <a:rPr lang="nb-NO" dirty="0"/>
              <a:t>Superhelter</a:t>
            </a:r>
          </a:p>
          <a:p>
            <a:pPr algn="ctr"/>
            <a:r>
              <a:rPr lang="nb-NO" dirty="0" err="1"/>
              <a:t>Fastelaven</a:t>
            </a:r>
            <a:endParaRPr lang="nb-NO" dirty="0"/>
          </a:p>
        </p:txBody>
      </p:sp>
      <p:sp>
        <p:nvSpPr>
          <p:cNvPr id="11" name="Ellipse 10"/>
          <p:cNvSpPr/>
          <p:nvPr/>
        </p:nvSpPr>
        <p:spPr>
          <a:xfrm>
            <a:off x="2087186" y="3632748"/>
            <a:ext cx="2186249" cy="21883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MAR.-APR.</a:t>
            </a:r>
          </a:p>
          <a:p>
            <a:pPr algn="ctr"/>
            <a:r>
              <a:rPr lang="nb-NO" dirty="0"/>
              <a:t>Påske</a:t>
            </a:r>
          </a:p>
          <a:p>
            <a:pPr algn="ctr"/>
            <a:r>
              <a:rPr lang="nb-NO" dirty="0"/>
              <a:t>småkryp</a:t>
            </a:r>
          </a:p>
        </p:txBody>
      </p:sp>
    </p:spTree>
    <p:extLst>
      <p:ext uri="{BB962C8B-B14F-4D97-AF65-F5344CB8AC3E}">
        <p14:creationId xmlns:p14="http://schemas.microsoft.com/office/powerpoint/2010/main" val="234634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ÅRSHJUL LANGENES SFO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04837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August og </a:t>
            </a:r>
            <a:r>
              <a:rPr lang="nb-NO" dirty="0" err="1"/>
              <a:t>septemer</a:t>
            </a:r>
            <a:br>
              <a:rPr lang="nb-NO" dirty="0"/>
            </a:br>
            <a:r>
              <a:rPr lang="nb-NO" dirty="0"/>
              <a:t>Bli kjent - vennskap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nb-NO" dirty="0"/>
              <a:t>Vi bruker tid på at nye første klassinger blir kjent på skolens område. </a:t>
            </a:r>
          </a:p>
          <a:p>
            <a:r>
              <a:rPr lang="nb-NO" dirty="0"/>
              <a:t>Arbeider med regler og rutiner for hvordan vi ønsker å ha det på SFO</a:t>
            </a:r>
          </a:p>
          <a:p>
            <a:r>
              <a:rPr lang="nb-NO" dirty="0"/>
              <a:t>Kartlegger hvem som trenger ekstra oppfølging</a:t>
            </a:r>
          </a:p>
          <a:p>
            <a:r>
              <a:rPr lang="nb-NO" dirty="0"/>
              <a:t>Felles leker</a:t>
            </a:r>
          </a:p>
          <a:p>
            <a:r>
              <a:rPr lang="nb-NO" dirty="0"/>
              <a:t>Lager årstid tre av fingertrykk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04837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Oktober og november</a:t>
            </a:r>
            <a:br>
              <a:rPr lang="nb-NO" dirty="0"/>
            </a:br>
            <a:r>
              <a:rPr lang="nb-NO" dirty="0"/>
              <a:t>Høsten - eventyr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nb-NO" dirty="0"/>
              <a:t>Vi begynner å gå turer ut fra skolegården. </a:t>
            </a:r>
          </a:p>
          <a:p>
            <a:r>
              <a:rPr lang="nb-NO" dirty="0"/>
              <a:t>Brenner bål, bålvettregler.</a:t>
            </a:r>
          </a:p>
          <a:p>
            <a:r>
              <a:rPr lang="nb-NO" dirty="0"/>
              <a:t>Vi finner ting i naturen som vi kan lage noe av.</a:t>
            </a:r>
          </a:p>
          <a:p>
            <a:r>
              <a:rPr lang="nb-NO" dirty="0"/>
              <a:t>Vi bruker naturen som inspirasjon til formingsarbeid.</a:t>
            </a:r>
          </a:p>
          <a:p>
            <a:r>
              <a:rPr lang="nb-NO" dirty="0"/>
              <a:t>Ta bilder av prosessen og evnt det ferdige produktet. Henge opp på temavegg.</a:t>
            </a:r>
          </a:p>
          <a:p>
            <a:r>
              <a:rPr lang="nb-NO" dirty="0"/>
              <a:t>Mat på tur, turmat vi kan tilberede ute – bra for kroppen.</a:t>
            </a:r>
          </a:p>
          <a:p>
            <a:r>
              <a:rPr lang="nb-NO" dirty="0"/>
              <a:t>Uke 40- Høstferie/ferie </a:t>
            </a:r>
            <a:r>
              <a:rPr lang="nb-NO" dirty="0" err="1"/>
              <a:t>sfo</a:t>
            </a:r>
            <a:r>
              <a:rPr lang="nb-NO" dirty="0"/>
              <a:t>. Egen bestilling.</a:t>
            </a:r>
          </a:p>
          <a:p>
            <a:r>
              <a:rPr lang="nb-NO" dirty="0"/>
              <a:t>20.oktober – planleggingsdag.</a:t>
            </a:r>
          </a:p>
        </p:txBody>
      </p:sp>
    </p:spTree>
    <p:extLst>
      <p:ext uri="{BB962C8B-B14F-4D97-AF65-F5344CB8AC3E}">
        <p14:creationId xmlns:p14="http://schemas.microsoft.com/office/powerpoint/2010/main" val="355999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ÅRSHJUL LANGENES SFO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29775"/>
          </a:xfrm>
        </p:spPr>
        <p:txBody>
          <a:bodyPr>
            <a:normAutofit fontScale="25000" lnSpcReduction="20000"/>
          </a:bodyPr>
          <a:lstStyle/>
          <a:p>
            <a:r>
              <a:rPr lang="nb-NO" sz="8600" dirty="0"/>
              <a:t>Desember</a:t>
            </a:r>
            <a:br>
              <a:rPr lang="nb-NO" dirty="0"/>
            </a:br>
            <a:r>
              <a:rPr lang="nb-NO" sz="8600" dirty="0"/>
              <a:t>Juletradisjoner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/>
              <a:t>Vi tar utgangspunkt i våre tradisjoner, både nye og gamle.</a:t>
            </a:r>
          </a:p>
          <a:p>
            <a:r>
              <a:rPr lang="nb-NO" dirty="0"/>
              <a:t>Hører på julesanger, norske og med andre språk.</a:t>
            </a:r>
          </a:p>
          <a:p>
            <a:r>
              <a:rPr lang="nb-NO" dirty="0"/>
              <a:t>Nissefest</a:t>
            </a:r>
          </a:p>
          <a:p>
            <a:r>
              <a:rPr lang="nb-NO" dirty="0"/>
              <a:t>Vi lager julepynt og pynter SFO</a:t>
            </a:r>
            <a:r>
              <a:rPr lang="nb-NO" sz="1600" b="1" dirty="0"/>
              <a:t>.</a:t>
            </a:r>
          </a:p>
          <a:p>
            <a:r>
              <a:rPr lang="nb-NO" dirty="0" err="1"/>
              <a:t>Bake</a:t>
            </a:r>
            <a:r>
              <a:rPr lang="nb-NO" sz="1600" b="1" dirty="0">
                <a:cs typeface="Calibri" panose="020F0502020204030204"/>
              </a:rPr>
              <a:t> </a:t>
            </a:r>
            <a:r>
              <a:rPr lang="nb-NO" dirty="0"/>
              <a:t>julekaker</a:t>
            </a:r>
          </a:p>
          <a:p>
            <a:r>
              <a:rPr lang="nb-NO" dirty="0"/>
              <a:t>27.des.-29.des. ferie SFO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29775"/>
          </a:xfrm>
        </p:spPr>
        <p:txBody>
          <a:bodyPr>
            <a:normAutofit fontScale="25000" lnSpcReduction="20000"/>
          </a:bodyPr>
          <a:lstStyle/>
          <a:p>
            <a:r>
              <a:rPr lang="nb-NO" sz="8800" dirty="0"/>
              <a:t>Januar og februar</a:t>
            </a:r>
            <a:br>
              <a:rPr lang="nb-NO" sz="5000" dirty="0"/>
            </a:br>
            <a:r>
              <a:rPr lang="nb-NO" sz="8800" dirty="0"/>
              <a:t>Superhelter</a:t>
            </a:r>
            <a:r>
              <a:rPr lang="nb-NO" sz="5000" dirty="0"/>
              <a:t>/</a:t>
            </a:r>
            <a:r>
              <a:rPr lang="nb-NO" sz="8800" dirty="0" err="1"/>
              <a:t>Fastelaven</a:t>
            </a:r>
            <a:br>
              <a:rPr lang="nb-NO" dirty="0"/>
            </a:b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 err="1"/>
              <a:t>Bake</a:t>
            </a:r>
            <a:endParaRPr lang="nb-NO" dirty="0"/>
          </a:p>
          <a:p>
            <a:r>
              <a:rPr lang="nb-NO" dirty="0">
                <a:cs typeface="Calibri"/>
              </a:rPr>
              <a:t>Karneval</a:t>
            </a:r>
          </a:p>
          <a:p>
            <a:r>
              <a:rPr lang="nb-NO" dirty="0">
                <a:cs typeface="Calibri"/>
              </a:rPr>
              <a:t>Lage masker</a:t>
            </a:r>
          </a:p>
          <a:p>
            <a:r>
              <a:rPr lang="nb-NO" dirty="0">
                <a:cs typeface="Calibri"/>
              </a:rPr>
              <a:t>Lage pins</a:t>
            </a:r>
          </a:p>
          <a:p>
            <a:r>
              <a:rPr lang="nb-NO" dirty="0">
                <a:cs typeface="Calibri"/>
              </a:rPr>
              <a:t>Lese bøker</a:t>
            </a:r>
          </a:p>
          <a:p>
            <a:r>
              <a:rPr lang="nb-NO" dirty="0">
                <a:cs typeface="Calibri"/>
              </a:rPr>
              <a:t>2.januar – ferie SFO</a:t>
            </a:r>
          </a:p>
          <a:p>
            <a:r>
              <a:rPr lang="nb-NO" dirty="0">
                <a:cs typeface="Calibri"/>
              </a:rPr>
              <a:t>Uke 8 – vinterferie/ferie SFO</a:t>
            </a:r>
          </a:p>
        </p:txBody>
      </p:sp>
    </p:spTree>
    <p:extLst>
      <p:ext uri="{BB962C8B-B14F-4D97-AF65-F5344CB8AC3E}">
        <p14:creationId xmlns:p14="http://schemas.microsoft.com/office/powerpoint/2010/main" val="43242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ÅRSHJUL LANGENES SFO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04837"/>
          </a:xfrm>
        </p:spPr>
        <p:txBody>
          <a:bodyPr>
            <a:noAutofit/>
          </a:bodyPr>
          <a:lstStyle/>
          <a:p>
            <a:r>
              <a:rPr lang="nb-NO" sz="2800" dirty="0"/>
              <a:t>Mars og april</a:t>
            </a:r>
            <a:br>
              <a:rPr lang="nb-NO" sz="2800" dirty="0"/>
            </a:br>
            <a:r>
              <a:rPr lang="nb-NO" sz="2800" dirty="0"/>
              <a:t>påske/småkryp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b-NO" dirty="0"/>
              <a:t>Vi bruker uteområdet aktivt uansett vær.</a:t>
            </a:r>
          </a:p>
          <a:p>
            <a:r>
              <a:rPr lang="nb-NO" dirty="0"/>
              <a:t>Vi bruker naturmaterialer som, tre, stein, grus, vann, jord, sand, ull osv. </a:t>
            </a:r>
          </a:p>
          <a:p>
            <a:r>
              <a:rPr lang="nb-NO" dirty="0"/>
              <a:t>Lage påskepynt</a:t>
            </a:r>
          </a:p>
          <a:p>
            <a:r>
              <a:rPr lang="nb-NO" dirty="0">
                <a:cs typeface="Calibri" panose="020F0502020204030204"/>
              </a:rPr>
              <a:t>Natursti i ferie SFO</a:t>
            </a:r>
          </a:p>
          <a:p>
            <a:r>
              <a:rPr lang="nb-NO" dirty="0">
                <a:cs typeface="Calibri" panose="020F0502020204030204"/>
              </a:rPr>
              <a:t>Lære å ta vare på naturen og det som lever der.</a:t>
            </a:r>
          </a:p>
          <a:p>
            <a:r>
              <a:rPr lang="nb-NO" dirty="0">
                <a:cs typeface="Calibri" panose="020F0502020204030204"/>
              </a:rPr>
              <a:t>25.mars-27.mars ferie </a:t>
            </a:r>
            <a:r>
              <a:rPr lang="nb-NO" dirty="0" err="1">
                <a:cs typeface="Calibri" panose="020F0502020204030204"/>
              </a:rPr>
              <a:t>sfo</a:t>
            </a:r>
            <a:r>
              <a:rPr lang="nb-NO" dirty="0">
                <a:cs typeface="Calibri" panose="020F0502020204030204"/>
              </a:rPr>
              <a:t>/påske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04837"/>
          </a:xfrm>
        </p:spPr>
        <p:txBody>
          <a:bodyPr>
            <a:normAutofit fontScale="32500" lnSpcReduction="20000"/>
          </a:bodyPr>
          <a:lstStyle/>
          <a:p>
            <a:r>
              <a:rPr lang="nb-NO" sz="5100" dirty="0"/>
              <a:t>Mai</a:t>
            </a:r>
            <a:r>
              <a:rPr lang="nb-NO" sz="2800" dirty="0"/>
              <a:t> og </a:t>
            </a:r>
            <a:r>
              <a:rPr lang="nb-NO" sz="5000" dirty="0"/>
              <a:t>juni</a:t>
            </a:r>
          </a:p>
          <a:p>
            <a:r>
              <a:rPr lang="nb-NO" sz="5000" dirty="0"/>
              <a:t>Norge</a:t>
            </a:r>
            <a:r>
              <a:rPr lang="nb-NO" sz="2800" dirty="0"/>
              <a:t> og </a:t>
            </a:r>
            <a:r>
              <a:rPr lang="nb-NO" sz="4900" dirty="0"/>
              <a:t>bevegelse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b-NO" dirty="0"/>
              <a:t>Fridrettsdag på banen</a:t>
            </a:r>
          </a:p>
          <a:p>
            <a:r>
              <a:rPr lang="nb-NO" dirty="0"/>
              <a:t>17.mai leker</a:t>
            </a:r>
          </a:p>
          <a:p>
            <a:r>
              <a:rPr lang="nb-NO" dirty="0"/>
              <a:t>Hinderløype </a:t>
            </a:r>
          </a:p>
          <a:p>
            <a:r>
              <a:rPr lang="nb-NO" dirty="0"/>
              <a:t>Sykkelløype</a:t>
            </a:r>
          </a:p>
          <a:p>
            <a:r>
              <a:rPr lang="nb-NO" dirty="0"/>
              <a:t>Sanger</a:t>
            </a:r>
          </a:p>
          <a:p>
            <a:r>
              <a:rPr lang="nb-NO" dirty="0"/>
              <a:t>Utforske kart</a:t>
            </a:r>
          </a:p>
          <a:p>
            <a:r>
              <a:rPr lang="nb-NO" dirty="0"/>
              <a:t>Rydde skolegården til 17.mai</a:t>
            </a:r>
          </a:p>
          <a:p>
            <a:r>
              <a:rPr lang="nb-NO" dirty="0"/>
              <a:t>10.</a:t>
            </a:r>
            <a:r>
              <a:rPr lang="nb-NO"/>
              <a:t>mai – planleggingsdag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079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73FB7672281B42B2FE40682DD86952" ma:contentTypeVersion="5" ma:contentTypeDescription="Opprett et nytt dokument." ma:contentTypeScope="" ma:versionID="2b00629f3a8f4a472a46516993916377">
  <xsd:schema xmlns:xsd="http://www.w3.org/2001/XMLSchema" xmlns:xs="http://www.w3.org/2001/XMLSchema" xmlns:p="http://schemas.microsoft.com/office/2006/metadata/properties" xmlns:ns2="32024e85-ef9f-4044-be38-3e987c7a90a2" xmlns:ns3="890b5042-fead-491c-a1cd-ae43f246e84f" targetNamespace="http://schemas.microsoft.com/office/2006/metadata/properties" ma:root="true" ma:fieldsID="87b5afe749f68d864a236b543a7531e8" ns2:_="" ns3:_="">
    <xsd:import namespace="32024e85-ef9f-4044-be38-3e987c7a90a2"/>
    <xsd:import namespace="890b5042-fead-491c-a1cd-ae43f246e8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24e85-ef9f-4044-be38-3e987c7a90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0b5042-fead-491c-a1cd-ae43f246e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90b5042-fead-491c-a1cd-ae43f246e84f">
      <UserInfo>
        <DisplayName>Tove Jorunn Y. Lohne</DisplayName>
        <AccountId>12</AccountId>
        <AccountType/>
      </UserInfo>
      <UserInfo>
        <DisplayName>Helene Knudsen Juklerød</DisplayName>
        <AccountId>38</AccountId>
        <AccountType/>
      </UserInfo>
      <UserInfo>
        <DisplayName>Wenche Pettersen</DisplayName>
        <AccountId>46</AccountId>
        <AccountType/>
      </UserInfo>
      <UserInfo>
        <DisplayName>Inger Katrine Try</DisplayName>
        <AccountId>14</AccountId>
        <AccountType/>
      </UserInfo>
      <UserInfo>
        <DisplayName>Monica Barnett</DisplayName>
        <AccountId>19</AccountId>
        <AccountType/>
      </UserInfo>
      <UserInfo>
        <DisplayName>Janne Løite</DisplayName>
        <AccountId>49</AccountId>
        <AccountType/>
      </UserInfo>
      <UserInfo>
        <DisplayName>Åshild Norby</DisplayName>
        <AccountId>50</AccountId>
        <AccountType/>
      </UserInfo>
      <UserInfo>
        <DisplayName>Elisabeth Dahlstrøm</DisplayName>
        <AccountId>51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66DB5A2-9972-464C-8F52-F229D1ACD6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D5378B-9A41-4AFA-9F3F-05AA8ADC9C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024e85-ef9f-4044-be38-3e987c7a90a2"/>
    <ds:schemaRef ds:uri="890b5042-fead-491c-a1cd-ae43f246e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14BA1B-AEC1-4765-BB27-3EAA6C58F779}">
  <ds:schemaRefs>
    <ds:schemaRef ds:uri="http://purl.org/dc/terms/"/>
    <ds:schemaRef ds:uri="http://schemas.microsoft.com/office/2006/documentManagement/types"/>
    <ds:schemaRef ds:uri="32024e85-ef9f-4044-be38-3e987c7a90a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90b5042-fead-491c-a1cd-ae43f246e84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348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ÅRSHJUL LANGENES SFO</vt:lpstr>
      <vt:lpstr>ÅRSHJUL LANGENES SFO</vt:lpstr>
      <vt:lpstr>ÅRSHJUL LANGENES SFO</vt:lpstr>
    </vt:vector>
  </TitlesOfParts>
  <Company>Søgne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 Østensen</dc:creator>
  <cp:lastModifiedBy>Janne Merethe Ravnberg</cp:lastModifiedBy>
  <cp:revision>74</cp:revision>
  <dcterms:created xsi:type="dcterms:W3CDTF">2019-10-21T08:57:32Z</dcterms:created>
  <dcterms:modified xsi:type="dcterms:W3CDTF">2023-08-24T10:48:46Z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0x0101008173FB7672281B42B2FE40682DD86952</vt:lpwstr>
  </property>
</Properties>
</file>